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144212316" r:id="rId2"/>
    <p:sldId id="2144212314" r:id="rId3"/>
    <p:sldId id="2144212315" r:id="rId4"/>
    <p:sldId id="2144212311" r:id="rId5"/>
    <p:sldId id="2144212313" r:id="rId6"/>
    <p:sldId id="2144212312" r:id="rId7"/>
    <p:sldId id="2144212308" r:id="rId8"/>
    <p:sldId id="2144212310" r:id="rId9"/>
    <p:sldId id="21442123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BAC1"/>
    <a:srgbClr val="4B77C5"/>
    <a:srgbClr val="222222"/>
    <a:srgbClr val="9BCDF7"/>
    <a:srgbClr val="DAEDFC"/>
    <a:srgbClr val="C919E1"/>
    <a:srgbClr val="DAE73A"/>
    <a:srgbClr val="000000"/>
    <a:srgbClr val="FFFFFF"/>
    <a:srgbClr val="07E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 autoAdjust="0"/>
    <p:restoredTop sz="94673"/>
  </p:normalViewPr>
  <p:slideViewPr>
    <p:cSldViewPr snapToGrid="0">
      <p:cViewPr varScale="1">
        <p:scale>
          <a:sx n="150" d="100"/>
          <a:sy n="150" d="100"/>
        </p:scale>
        <p:origin x="157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7/12/2024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11" Type="http://schemas.openxmlformats.org/officeDocument/2006/relationships/image" Target="../media/image6.jp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emf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9.emf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4.png"/><Relationship Id="rId7" Type="http://schemas.openxmlformats.org/officeDocument/2006/relationships/image" Target="../media/image11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15.sv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Picture 7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D6E3A1EF-139E-8DCE-4505-C226F1AE4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19" name="Picture 18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C5ECC1C6-EF7B-8CE4-2CE1-752FFFA3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B70AD841-0015-1BA9-040A-6825093DA26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uLnTx/>
                        <a:uFillTx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Jul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42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995658" y="2481138"/>
            <a:ext cx="3411242" cy="1886816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A314DE17-4E3A-83B9-A728-196B1570EE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55915" y="3353176"/>
            <a:ext cx="915109" cy="9151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8CA263-A395-3242-E174-264C6BAD2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14,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OpenZiti, </a:t>
                      </a:r>
                      <a:r>
                        <a:rPr lang="en-US" sz="36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, docker compose and self-signed PKI!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995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0C2BB1A-03DD-F16E-C804-D327ACB79E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60281" y="1622531"/>
            <a:ext cx="3854225" cy="34658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C3B6EB-4EB0-F81F-C624-B3659F580643}"/>
              </a:ext>
            </a:extLst>
          </p:cNvPr>
          <p:cNvGrpSpPr/>
          <p:nvPr/>
        </p:nvGrpSpPr>
        <p:grpSpPr>
          <a:xfrm>
            <a:off x="1097258" y="2309799"/>
            <a:ext cx="3617248" cy="2020055"/>
            <a:chOff x="1097258" y="2625187"/>
            <a:chExt cx="3617248" cy="202005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593A72D-40F3-436B-F28E-9B5A81D94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7776" y="2625187"/>
              <a:ext cx="2536730" cy="2020055"/>
            </a:xfrm>
            <a:prstGeom prst="rect">
              <a:avLst/>
            </a:prstGeom>
          </p:spPr>
        </p:pic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56E90E1-04FA-B966-C6B9-77CD2CEC4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3271" t="14236" r="17494" b="14326"/>
            <a:stretch/>
          </p:blipFill>
          <p:spPr>
            <a:xfrm>
              <a:off x="1097258" y="3233841"/>
              <a:ext cx="985682" cy="135606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Jun 7,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OpenZiti and Public Key Infrastructure (PKI)</a:t>
                      </a:r>
                      <a:endParaRPr kumimoji="0" 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AC678E-E9DF-75E9-B530-70204E1FCA9E}"/>
              </a:ext>
            </a:extLst>
          </p:cNvPr>
          <p:cNvGrpSpPr/>
          <p:nvPr/>
        </p:nvGrpSpPr>
        <p:grpSpPr>
          <a:xfrm>
            <a:off x="-915637" y="1264486"/>
            <a:ext cx="6127101" cy="4289324"/>
            <a:chOff x="-5895539" y="2019402"/>
            <a:chExt cx="4725677" cy="330824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A3301B-2E2D-9160-3583-DAA6792030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90" b="10504"/>
            <a:stretch/>
          </p:blipFill>
          <p:spPr bwMode="auto">
            <a:xfrm>
              <a:off x="-5895539" y="2019402"/>
              <a:ext cx="4725677" cy="3308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7870FE02-989B-C0EF-5774-A213CD854D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2133" y="2938907"/>
              <a:ext cx="1001549" cy="1001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May 10,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44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zrok</a:t>
                      </a:r>
                      <a:r>
                        <a:rPr lang="en-US" sz="44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VPN</a:t>
                      </a:r>
                      <a:endParaRPr kumimoji="0" lang="en-US" sz="4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467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3BB7B53-0B72-A033-1C7F-F507A2114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257" y="2046366"/>
            <a:ext cx="2807993" cy="6388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7776" y="2625187"/>
            <a:ext cx="2536730" cy="2020055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F56E90E1-04FA-B966-C6B9-77CD2CEC4A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271" t="14236" r="17494" b="14326"/>
          <a:stretch/>
        </p:blipFill>
        <p:spPr>
          <a:xfrm>
            <a:off x="1097258" y="3233841"/>
            <a:ext cx="985682" cy="13560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7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26,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Building an Overlay </a:t>
                      </a:r>
                    </a:p>
                    <a:p>
                      <a:pPr marR="0" lvl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>
                          <a:tab pos="137160" algn="l"/>
                        </a:tabLst>
                        <a:defRPr/>
                      </a:pPr>
                      <a:r>
                        <a:rPr lang="en-US" sz="36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With </a:t>
                      </a:r>
                      <a:r>
                        <a:rPr kumimoji="0" 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Docker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90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12530825" y="1427605"/>
            <a:ext cx="4508500" cy="3162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2037C0-8A95-ADFE-BA71-047E90A6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28" y="2524125"/>
            <a:ext cx="4306726" cy="154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173668" cy="4853742"/>
                  <a:chOff x="6892641" y="1081445"/>
                  <a:chExt cx="517366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19,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9" y="1907532"/>
                    <a:ext cx="4944760" cy="4027655"/>
                    <a:chOff x="5676415" y="1458750"/>
                    <a:chExt cx="5158695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5" y="2043525"/>
                      <a:ext cx="5158695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Exploring the .NET SDK</a:t>
                      </a:r>
                      <a:endParaRPr kumimoji="0" lang="en-US" sz="3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598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7213" y="-2084897"/>
            <a:ext cx="2957208" cy="2354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21E3B-366A-B6B6-8D31-9547E613F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"/>
          <a:stretch/>
        </p:blipFill>
        <p:spPr>
          <a:xfrm>
            <a:off x="648247" y="1758135"/>
            <a:ext cx="4199082" cy="30695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0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Apr 11,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ZAC Primer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57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DE61662E-7059-41AC-DD5C-7B338DC4B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583" y="2519084"/>
            <a:ext cx="2394144" cy="238808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593A72D-40F3-436B-F28E-9B5A81D94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19" y="1970214"/>
            <a:ext cx="2957208" cy="23548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D513528-34F3-F963-C362-47F5E6336DB7}"/>
              </a:ext>
            </a:extLst>
          </p:cNvPr>
          <p:cNvGrpSpPr/>
          <p:nvPr/>
        </p:nvGrpSpPr>
        <p:grpSpPr>
          <a:xfrm>
            <a:off x="-1533887" y="-2025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Mar 01, </a:t>
                    </a:r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OpenZiti – step by step!</a:t>
                      </a: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311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F74401-D752-A3DB-F928-6B8E5CB8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580F0AEE-427D-39DB-5D3D-F2257E8868B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CE170F-1A06-0AE5-95D0-E5FA40496222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C5FD95-7596-6F8C-3F92-07381DB22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70D8D80E-9676-F045-73AC-9F97E4BB7306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AC52D4-52B7-DF29-EFF6-94530E7C1032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A27A1E06-886A-13F6-D85C-71956EB34843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99E6D964-D397-EEE6-4BB5-E3F248D26731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D86704A-4725-68CB-6B5A-C78B8EEC2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79B1526-0DC4-5BB4-169C-23D173B5E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5154" y="2581599"/>
            <a:ext cx="967372" cy="967372"/>
          </a:xfrm>
          <a:prstGeom prst="rect">
            <a:avLst/>
          </a:prstGeom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2C5F309C-3F2D-B6BB-9A6E-0834710C8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3513118" y="3539256"/>
            <a:ext cx="1071444" cy="7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E9E7647-2912-9086-A3D4-C54423FF51F1}"/>
              </a:ext>
            </a:extLst>
          </p:cNvPr>
          <p:cNvGrpSpPr/>
          <p:nvPr/>
        </p:nvGrpSpPr>
        <p:grpSpPr>
          <a:xfrm>
            <a:off x="-1533886" y="-2737"/>
            <a:ext cx="13725886" cy="6860025"/>
            <a:chOff x="-1533886" y="-2737"/>
            <a:chExt cx="13725886" cy="686002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BA4B585-9BB1-F935-191C-80510AFA0C06}"/>
                </a:ext>
              </a:extLst>
            </p:cNvPr>
            <p:cNvGrpSpPr/>
            <p:nvPr/>
          </p:nvGrpSpPr>
          <p:grpSpPr>
            <a:xfrm>
              <a:off x="-1533886" y="1877313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1E95C72-0D47-427A-B6CE-0AE192B9F3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CFD70E-2910-C182-8CB7-31CD07E19F9E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C02F4B-9DB1-4ACB-9EA7-7AD66E02307C}"/>
                </a:ext>
              </a:extLst>
            </p:cNvPr>
            <p:cNvGrpSpPr/>
            <p:nvPr/>
          </p:nvGrpSpPr>
          <p:grpSpPr>
            <a:xfrm>
              <a:off x="-1533525" y="-2737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9FCFF44-8EE7-F017-4606-C2EAACDDBC01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BC393AF1-CD2E-0686-D28B-D552483AD6F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377BE115-A600-5D84-3994-03D6B80260B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D9CFC9C-902E-9505-658E-0E2A396D6D7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15D2D539-639D-D17A-129A-C1705FD342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537ECA7F-96A8-E97A-423C-3A7622AD7D5B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53FB4823-4358-FB21-0628-163A594434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7C3D4CA3-A9B4-1A3F-04EF-6B1CE2DE9F0E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C16E150E-5070-0BF7-8156-FEFE4BFB477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ECAC3CC4-70A6-5B00-08CD-D896C2EE6382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Jan 12, 2024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1A792ED-B81E-FDAB-63B6-DC1DE5C276DB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1D74B9A4-EB8A-A50A-C4FF-2FC48384C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BrowZer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+ </a:t>
                      </a:r>
                      <a:r>
                        <a:rPr lang="en-US" sz="32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Keycloak</a:t>
                      </a: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7726B1AC-AD1F-D587-CC32-D9FB195A13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8CF39C3-FCF4-CA33-529A-066AFEEE24B8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5826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177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 D</cp:lastModifiedBy>
  <cp:revision>152</cp:revision>
  <dcterms:created xsi:type="dcterms:W3CDTF">2022-06-02T19:56:30Z</dcterms:created>
  <dcterms:modified xsi:type="dcterms:W3CDTF">2024-07-12T13:28:49Z</dcterms:modified>
</cp:coreProperties>
</file>